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3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EAAC150-B6D0-4E0F-8952-F5DA9843580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0124F04-D92A-48BB-8800-6EB38AF5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ACHELSHANKLESADK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EADQUARTERS@ALPHADELTAKAPPA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DDAB-2FC5-4987-9E76-B3676CEBD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the New</a:t>
            </a:r>
            <a:br>
              <a:rPr lang="en-US" dirty="0"/>
            </a:br>
            <a:r>
              <a:rPr lang="en-US" dirty="0"/>
              <a:t>Alpha Delta Kappa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7B1FD-908A-4318-8DD0-29E688A6A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LOGGING IN AND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65146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A1EF-32FC-4596-8978-C59F1011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52" y="739599"/>
            <a:ext cx="10190708" cy="706964"/>
          </a:xfrm>
        </p:spPr>
        <p:txBody>
          <a:bodyPr/>
          <a:lstStyle/>
          <a:p>
            <a:r>
              <a:rPr lang="en-US" dirty="0"/>
              <a:t>DIRECTORY:  HIT ‘FIND’ FOR CHAPTER ROSTER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81992-7354-4FDF-9DAC-AE617E3DE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079" y="1680632"/>
            <a:ext cx="11056079" cy="492435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823416A-EE8D-4CB4-B56E-CD015DBA5685}"/>
              </a:ext>
            </a:extLst>
          </p:cNvPr>
          <p:cNvSpPr/>
          <p:nvPr/>
        </p:nvSpPr>
        <p:spPr>
          <a:xfrm>
            <a:off x="3719743" y="1912640"/>
            <a:ext cx="7084380" cy="94991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B339D9-B8B1-4152-8C77-65E3BFFE35AA}"/>
              </a:ext>
            </a:extLst>
          </p:cNvPr>
          <p:cNvCxnSpPr/>
          <p:nvPr/>
        </p:nvCxnSpPr>
        <p:spPr>
          <a:xfrm>
            <a:off x="337351" y="5566299"/>
            <a:ext cx="817603" cy="976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0B85C3-A2ED-423D-97B5-D022F642261C}"/>
              </a:ext>
            </a:extLst>
          </p:cNvPr>
          <p:cNvSpPr txBox="1"/>
          <p:nvPr/>
        </p:nvSpPr>
        <p:spPr>
          <a:xfrm>
            <a:off x="6977849" y="3506680"/>
            <a:ext cx="3684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THE FUTURE THE CATEGORIES  YOU CAN SEARCH WILL HAVE ALL THE OFFICES AND THINGS LIKE COMMITTEES AND OMEGA AND SUSTAINING AND MUCH MORE THAN WE HAD IN OLD DIRECTORY- BUT IT ALL ISN’T LOADED YET.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E286DB-8274-459F-8DE2-081F37984180}"/>
              </a:ext>
            </a:extLst>
          </p:cNvPr>
          <p:cNvCxnSpPr/>
          <p:nvPr/>
        </p:nvCxnSpPr>
        <p:spPr>
          <a:xfrm flipH="1">
            <a:off x="4785064" y="4350058"/>
            <a:ext cx="2130641" cy="5948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84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9115-E627-4479-8F33-1CAC3CA6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20" y="484718"/>
            <a:ext cx="11265759" cy="706964"/>
          </a:xfrm>
        </p:spPr>
        <p:txBody>
          <a:bodyPr/>
          <a:lstStyle/>
          <a:p>
            <a:r>
              <a:rPr lang="en-US" dirty="0"/>
              <a:t>MEMBERS RESOURCES UNDER –CHAPTER OFFICERS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728FDB-B890-4D1B-A6E0-F32A9094F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" y="1191682"/>
            <a:ext cx="11549848" cy="5591597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26DC0A-A865-4811-A8A1-51D6848860FD}"/>
              </a:ext>
            </a:extLst>
          </p:cNvPr>
          <p:cNvCxnSpPr/>
          <p:nvPr/>
        </p:nvCxnSpPr>
        <p:spPr>
          <a:xfrm>
            <a:off x="4243526" y="1376039"/>
            <a:ext cx="0" cy="541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9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D301-6954-421B-81D1-F708DC7F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3FBA-86A0-49A6-A9FD-D6CFA3BB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RACHEL SHANKLES, IVP SCR</a:t>
            </a:r>
          </a:p>
          <a:p>
            <a:r>
              <a:rPr lang="en-US" sz="4400" dirty="0">
                <a:hlinkClick r:id="rId2"/>
              </a:rPr>
              <a:t>RACHELSHANKLESADK@GMAIL.COM</a:t>
            </a:r>
            <a:endParaRPr lang="en-US" sz="4400" dirty="0"/>
          </a:p>
          <a:p>
            <a:r>
              <a:rPr lang="en-US" sz="4400" dirty="0"/>
              <a:t>501-276-4949</a:t>
            </a:r>
          </a:p>
        </p:txBody>
      </p:sp>
    </p:spTree>
    <p:extLst>
      <p:ext uri="{BB962C8B-B14F-4D97-AF65-F5344CB8AC3E}">
        <p14:creationId xmlns:p14="http://schemas.microsoft.com/office/powerpoint/2010/main" val="41523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793C-434F-44FA-A1A7-D550B5AC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ADDRESS: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3BFC-4626-4BC7-BCDE-663184D0D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600" dirty="0"/>
              <a:t>GO TO:</a:t>
            </a:r>
          </a:p>
          <a:p>
            <a:pPr marL="457200" lvl="1" indent="0">
              <a:buNone/>
            </a:pPr>
            <a:endParaRPr lang="en-US" sz="4600" dirty="0"/>
          </a:p>
          <a:p>
            <a:pPr marL="457200" lvl="1" indent="0">
              <a:buNone/>
            </a:pP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ALPHADELTAKAPPA.ORG</a:t>
            </a:r>
          </a:p>
        </p:txBody>
      </p:sp>
    </p:spTree>
    <p:extLst>
      <p:ext uri="{BB962C8B-B14F-4D97-AF65-F5344CB8AC3E}">
        <p14:creationId xmlns:p14="http://schemas.microsoft.com/office/powerpoint/2010/main" val="161631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208A-8554-4C9D-97C0-A0E5E2E7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r>
              <a:rPr lang="en-US" dirty="0"/>
              <a:t>OPENING PAGE       FIND ‘SIGN IN’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285BCE9-A6AA-42B5-BDB5-A33AE27BF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8" y="1287261"/>
            <a:ext cx="11207462" cy="5397623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DE2D308-C12F-46C9-AACA-313B11DD9588}"/>
              </a:ext>
            </a:extLst>
          </p:cNvPr>
          <p:cNvSpPr/>
          <p:nvPr/>
        </p:nvSpPr>
        <p:spPr>
          <a:xfrm>
            <a:off x="7679184" y="1908699"/>
            <a:ext cx="754602" cy="46163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E2E9DF-3808-41CA-8DE9-8B874738A1C7}"/>
              </a:ext>
            </a:extLst>
          </p:cNvPr>
          <p:cNvCxnSpPr>
            <a:cxnSpLocks/>
          </p:cNvCxnSpPr>
          <p:nvPr/>
        </p:nvCxnSpPr>
        <p:spPr>
          <a:xfrm>
            <a:off x="5495278" y="1074198"/>
            <a:ext cx="2104007" cy="8345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8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21B0-F625-4D50-BCCA-BD886E53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BFA4-025F-4DBC-B365-C5B4A8A9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83907"/>
            <a:ext cx="8825659" cy="4465467"/>
          </a:xfrm>
        </p:spPr>
        <p:txBody>
          <a:bodyPr>
            <a:normAutofit fontScale="92500"/>
          </a:bodyPr>
          <a:lstStyle/>
          <a:p>
            <a:r>
              <a:rPr lang="en-US" sz="2400" b="1" u="sng" dirty="0"/>
              <a:t>USE YOUR OLD USER NAME</a:t>
            </a:r>
          </a:p>
          <a:p>
            <a:r>
              <a:rPr lang="en-US" sz="2400" b="1" dirty="0"/>
              <a:t>OR IF YOU HAVE FORGOTTEN THAT THEN USE </a:t>
            </a:r>
            <a:r>
              <a:rPr lang="en-US" sz="2400" b="1" u="sng" dirty="0"/>
              <a:t>YOUR LAST NAME AND YOUR ID NUMBER AS FOUND ON YOUR </a:t>
            </a:r>
            <a:r>
              <a:rPr lang="en-US" sz="2400" b="1" i="1" u="sng" dirty="0"/>
              <a:t>KAPPAN</a:t>
            </a:r>
            <a:r>
              <a:rPr lang="en-US" sz="2400" b="1" u="sng" dirty="0"/>
              <a:t> LABEL</a:t>
            </a:r>
          </a:p>
          <a:p>
            <a:r>
              <a:rPr lang="en-US" sz="2400" b="1" dirty="0"/>
              <a:t>YOU CAN HIT ‘FORGOT PASSWORD’ TO MAKE A NEW ONE</a:t>
            </a:r>
          </a:p>
          <a:p>
            <a:r>
              <a:rPr lang="en-US" b="1" dirty="0"/>
              <a:t>Or YOU CAN USE THIS PASSWORD THEN CHANGE IT               					                  </a:t>
            </a:r>
            <a:r>
              <a:rPr lang="en-US" sz="7200" b="1" dirty="0"/>
              <a:t>ADK2022!</a:t>
            </a:r>
          </a:p>
          <a:p>
            <a:pPr marL="0" indent="0">
              <a:buNone/>
            </a:pPr>
            <a:r>
              <a:rPr lang="en-US" sz="2600" b="1" dirty="0"/>
              <a:t>***Please don’t put this on social media or websites rather use newsletters and email lists to get the word out.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826C-86A3-4CE9-8859-C6156861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E213-3B81-4B47-B1D0-EC5E2AE1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97300"/>
          </a:xfrm>
        </p:spPr>
        <p:txBody>
          <a:bodyPr>
            <a:normAutofit/>
          </a:bodyPr>
          <a:lstStyle/>
          <a:p>
            <a:r>
              <a:rPr lang="en-US" sz="2400" b="1" dirty="0"/>
              <a:t>SOME WILL STILL HAVE PROBLEMS </a:t>
            </a:r>
          </a:p>
          <a:p>
            <a:r>
              <a:rPr lang="en-US" sz="2400" b="1" dirty="0"/>
              <a:t>AND NEED TO CALL HEADQUARTERS TO GET LOGGED IN. </a:t>
            </a:r>
          </a:p>
          <a:p>
            <a:r>
              <a:rPr lang="en-US" sz="2400" b="1" dirty="0"/>
              <a:t>SOME BROWERS HAVE TO BE CLEARED OF COOKIES AND HISTORY AND SOME LOCAL IT COMPANIES LIKE SBCGLOBAL ARE PROBLEMATIC. </a:t>
            </a:r>
          </a:p>
          <a:p>
            <a:r>
              <a:rPr lang="en-US" sz="2400" b="1" dirty="0"/>
              <a:t>BUT  STAFF IS PREPARED TO HELP. </a:t>
            </a:r>
          </a:p>
          <a:p>
            <a:r>
              <a:rPr lang="en-US" sz="2400" b="1" dirty="0"/>
              <a:t>EMAIL </a:t>
            </a:r>
            <a:r>
              <a:rPr lang="en-US" sz="2400" b="1" dirty="0">
                <a:hlinkClick r:id="rId2"/>
              </a:rPr>
              <a:t>HEADQUARTERS@ALPHADELTAKAPPA.ORG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OR CALL 1-800-247-2311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06C9-14C6-477E-8F09-40B2A501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416" y="680705"/>
            <a:ext cx="8761413" cy="706964"/>
          </a:xfrm>
        </p:spPr>
        <p:txBody>
          <a:bodyPr/>
          <a:lstStyle/>
          <a:p>
            <a:r>
              <a:rPr lang="en-US" dirty="0"/>
              <a:t>Where to start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129315-4AF7-41CE-A0D9-AA8B43373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6" y="1580225"/>
            <a:ext cx="9949793" cy="530712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4A7114-D308-4476-839D-85F3BA70EED0}"/>
              </a:ext>
            </a:extLst>
          </p:cNvPr>
          <p:cNvSpPr/>
          <p:nvPr/>
        </p:nvSpPr>
        <p:spPr>
          <a:xfrm>
            <a:off x="8345010" y="2479623"/>
            <a:ext cx="1695635" cy="59480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1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BF02-0063-4B4E-BE39-5A3F3E85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75" y="484718"/>
            <a:ext cx="8761413" cy="706964"/>
          </a:xfrm>
        </p:spPr>
        <p:txBody>
          <a:bodyPr/>
          <a:lstStyle/>
          <a:p>
            <a:r>
              <a:rPr lang="en-US" dirty="0"/>
              <a:t>EXPLORE:  MEMBERS ONLY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21CE03-2930-4847-B824-D407926AF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8" y="1191682"/>
            <a:ext cx="10282210" cy="5265197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F792374-D845-451A-AFB1-520A59E05FEA}"/>
              </a:ext>
            </a:extLst>
          </p:cNvPr>
          <p:cNvSpPr/>
          <p:nvPr/>
        </p:nvSpPr>
        <p:spPr>
          <a:xfrm>
            <a:off x="7934334" y="2088326"/>
            <a:ext cx="2166152" cy="248574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0F7E8A-1756-49A7-A036-ECBBD005AE94}"/>
              </a:ext>
            </a:extLst>
          </p:cNvPr>
          <p:cNvCxnSpPr/>
          <p:nvPr/>
        </p:nvCxnSpPr>
        <p:spPr>
          <a:xfrm>
            <a:off x="214864" y="4574073"/>
            <a:ext cx="120002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3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F5A9-EBDD-45BE-A6C2-6F72FBC3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77049"/>
            <a:ext cx="8761413" cy="1103583"/>
          </a:xfrm>
        </p:spPr>
        <p:txBody>
          <a:bodyPr/>
          <a:lstStyle/>
          <a:p>
            <a:r>
              <a:rPr lang="en-US" dirty="0"/>
              <a:t>Profile: Pencil means EDIT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D88085-AA63-4073-A1CF-C8AA9DBC2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736" y="1443213"/>
            <a:ext cx="8761413" cy="5286061"/>
          </a:xfrm>
        </p:spPr>
      </p:pic>
    </p:spTree>
    <p:extLst>
      <p:ext uri="{BB962C8B-B14F-4D97-AF65-F5344CB8AC3E}">
        <p14:creationId xmlns:p14="http://schemas.microsoft.com/office/powerpoint/2010/main" val="422543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5630-CDBB-4D50-B771-B37354C1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47" y="325598"/>
            <a:ext cx="8761413" cy="706964"/>
          </a:xfrm>
        </p:spPr>
        <p:txBody>
          <a:bodyPr/>
          <a:lstStyle/>
          <a:p>
            <a:r>
              <a:rPr lang="en-US" dirty="0"/>
              <a:t>DIRECTORY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4DCF3-8ED3-4961-81D4-107A6D046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" y="1032562"/>
            <a:ext cx="11752063" cy="5831519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83B945-7D57-422B-9235-386DDCFFD754}"/>
              </a:ext>
            </a:extLst>
          </p:cNvPr>
          <p:cNvCxnSpPr>
            <a:cxnSpLocks/>
          </p:cNvCxnSpPr>
          <p:nvPr/>
        </p:nvCxnSpPr>
        <p:spPr>
          <a:xfrm>
            <a:off x="7732450" y="3293616"/>
            <a:ext cx="1260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64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</TotalTime>
  <Words>242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Introducing the New Alpha Delta Kappa Website</vt:lpstr>
      <vt:lpstr>SAME ADDRESS:</vt:lpstr>
      <vt:lpstr>OPENING PAGE       FIND ‘SIGN IN’</vt:lpstr>
      <vt:lpstr>HOW TO LOG IN</vt:lpstr>
      <vt:lpstr>FURTHER HELP NEEDED</vt:lpstr>
      <vt:lpstr>Where to start</vt:lpstr>
      <vt:lpstr>EXPLORE:  MEMBERS ONLY</vt:lpstr>
      <vt:lpstr>Profile: Pencil means EDIT </vt:lpstr>
      <vt:lpstr>DIRECTORY</vt:lpstr>
      <vt:lpstr>DIRECTORY:  HIT ‘FIND’ FOR CHAPTER ROSTER</vt:lpstr>
      <vt:lpstr>MEMBERS RESOURCES UNDER –CHAPTER OFFICERS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New Alpha Delta Kappa Website</dc:title>
  <dc:creator>Rachel Shankles</dc:creator>
  <cp:lastModifiedBy>Debra Title</cp:lastModifiedBy>
  <cp:revision>5</cp:revision>
  <dcterms:created xsi:type="dcterms:W3CDTF">2022-04-12T01:17:36Z</dcterms:created>
  <dcterms:modified xsi:type="dcterms:W3CDTF">2022-05-16T13:39:58Z</dcterms:modified>
</cp:coreProperties>
</file>