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1" r:id="rId8"/>
    <p:sldId id="262" r:id="rId9"/>
    <p:sldId id="260" r:id="rId10"/>
    <p:sldId id="258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6480-E67F-489C-8241-371FB468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6AEB8-1255-4BEA-8661-37987340E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88345-9312-4110-8A3F-978598F1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E2F30-C59A-42F2-9159-E93CAF65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96262-3411-44F9-B575-420A1FBF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32C5-90EB-4C9E-BF11-5AF84581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F4B2-037C-474A-A370-AD5B7159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B464-DFAF-4776-8161-AAAEF87D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D0837-15CF-4F3F-A5DF-4A4C6BCD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FE691-880B-41DC-974D-93450552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B3241-265D-4D97-914E-E3CAB64FE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57B63-5D05-4C12-BC7A-D69E1890E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C531-0095-4091-BE84-98F6230D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B1D8-A03C-4D9F-965F-1E3D74E6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F7FB-45E9-49BF-BE04-3A655189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C670-2687-4FF7-A7FA-05552E48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E287-CC7C-47CF-898B-EE3841B3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5586-6C28-483E-863D-29B8C34E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14A2-40D8-4B97-A20B-C5067EA4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8E6FB-2002-4D18-A277-945684AD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9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ACFB-8B64-448E-B9C1-2E525D09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BB0A0-B8F8-41C6-89EA-3D30F0D5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35551-1398-4548-AF36-9C5E0D53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3D13-71CA-42EA-8A9A-4D17CDE4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B3D2D-C093-4E4A-BFE4-57AA85DB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7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4F55-77A9-47CE-A36B-7AB1E373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E1EA-3A6F-4A6C-8D78-81AA24D0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3857-4037-4DA0-AE61-A87D22785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BA90A-104C-467C-805C-A93AEB76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654C-059B-48A4-B912-5BFF5AB8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018E4-A085-4372-84F0-F261232D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870-05AE-48FE-85CE-450DA224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88929-2A1A-4161-8CE5-2F33251F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3EB0E-70C2-42BB-840B-4C72A15A7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59B71-7A57-4045-B088-E26B0083A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03B8E-6997-4FA4-88B9-ACDA8AE75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05895-444D-476E-884A-1E339ED7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2CE1C-F44E-4B48-8875-0BD2521D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66D53-7E82-431D-97EF-E189931F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5059-27D2-4F15-864F-849D4D8B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3B1F-EE69-4C95-8019-389AB64F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0293-0BEE-4431-9476-7316AEDB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94D8-2F02-4CE0-9346-66580407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63E37-4432-4AEE-B691-E04EA939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7D1BC-F12B-46F0-A4F2-65C1C2EE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63EF-1DDE-4484-8ECC-263D951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D423-F6C1-4535-8F59-184E6EC9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2FA9-D62D-4FE3-9FE4-45F610B8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980D4-C494-43EC-9584-6493E331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29A4-8180-473A-A909-63F466E3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DD066-FC5D-47BF-8A3B-6129A2C0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C977-A94A-4659-BA03-D2A755AB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8420-EFBC-4E1D-BAC3-0BE918BA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72152-404B-4A5F-8C7A-B595EF2D4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776EA-B56D-47DB-AC9B-BB4E3C31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05338-5CCE-4EA7-BEAA-E6D27CCB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5A161-932A-4370-B3F3-B73EDC2C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034A7-CE09-4DA2-80B3-B8F8C1BC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6B7DD-B694-4E14-B3E3-CBFC20C1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BB63-5884-446E-80EE-61340FB3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3B40-AA43-4DAB-A77E-D7F5143B9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C357-3913-4478-ACC6-CC900755D3D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36DC5-624A-42E6-85DF-873B07103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9D90-2329-4317-B8AA-AF435AB1B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DD6A-45BA-4B31-9B83-6FAB7BC6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4B56-9E98-4F56-AC42-165EFC86F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34043"/>
          </a:xfrm>
        </p:spPr>
        <p:txBody>
          <a:bodyPr>
            <a:normAutofit/>
          </a:bodyPr>
          <a:lstStyle/>
          <a:p>
            <a:r>
              <a:rPr lang="en-US" b="1" dirty="0"/>
              <a:t>Missouri ADK’s</a:t>
            </a:r>
            <a:br>
              <a:rPr lang="en-US" b="1" dirty="0"/>
            </a:br>
            <a:r>
              <a:rPr lang="en-US" b="1" dirty="0"/>
              <a:t>2020-2022</a:t>
            </a:r>
            <a:br>
              <a:rPr lang="en-US" b="1" dirty="0"/>
            </a:br>
            <a:r>
              <a:rPr lang="en-US" b="1" dirty="0"/>
              <a:t>Necrology Service</a:t>
            </a:r>
          </a:p>
        </p:txBody>
      </p:sp>
    </p:spTree>
    <p:extLst>
      <p:ext uri="{BB962C8B-B14F-4D97-AF65-F5344CB8AC3E}">
        <p14:creationId xmlns:p14="http://schemas.microsoft.com/office/powerpoint/2010/main" val="178485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3551"/>
          </a:xfrm>
        </p:spPr>
        <p:txBody>
          <a:bodyPr>
            <a:normAutofit/>
          </a:bodyPr>
          <a:lstStyle/>
          <a:p>
            <a:r>
              <a:rPr lang="en-US" sz="4400" b="1" dirty="0"/>
              <a:t>Laura </a:t>
            </a:r>
            <a:r>
              <a:rPr lang="en-US" sz="4400" b="1" dirty="0" err="1"/>
              <a:t>Neislein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Beta Lambda</a:t>
            </a:r>
          </a:p>
          <a:p>
            <a:r>
              <a:rPr lang="en-US" sz="2800" b="1" dirty="0"/>
              <a:t>8/17/2021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7EF1A-DCF6-46DE-885F-2B4917CC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7" y="563880"/>
            <a:ext cx="5914292" cy="59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Dolora</a:t>
            </a:r>
            <a:r>
              <a:rPr lang="en-US" sz="4400" b="1" dirty="0"/>
              <a:t> Jean Elam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Alpha Eta</a:t>
            </a:r>
          </a:p>
          <a:p>
            <a:r>
              <a:rPr lang="en-US" sz="2800" b="1" dirty="0"/>
              <a:t>8/22/2021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68AB3-B180-42F9-B6C5-D0A1BBAB7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54" y="985837"/>
            <a:ext cx="47434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Charlene Pittman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Gamma</a:t>
            </a:r>
          </a:p>
          <a:p>
            <a:r>
              <a:rPr lang="en-US" sz="2800" b="1" dirty="0"/>
              <a:t>8/26/2021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252A0-8FBD-4A76-85CB-D8BFB94D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1063283"/>
            <a:ext cx="4627099" cy="46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860"/>
            <a:ext cx="3932237" cy="841254"/>
          </a:xfrm>
        </p:spPr>
        <p:txBody>
          <a:bodyPr>
            <a:normAutofit/>
          </a:bodyPr>
          <a:lstStyle/>
          <a:p>
            <a:r>
              <a:rPr lang="it-IT" sz="4400" b="1" dirty="0"/>
              <a:t>Donna Sellers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6769"/>
            <a:ext cx="3932237" cy="4462219"/>
          </a:xfrm>
        </p:spPr>
        <p:txBody>
          <a:bodyPr/>
          <a:lstStyle/>
          <a:p>
            <a:r>
              <a:rPr lang="it-IT" sz="2800" b="1" dirty="0"/>
              <a:t>Beta Nu</a:t>
            </a:r>
          </a:p>
          <a:p>
            <a:r>
              <a:rPr lang="it-IT" sz="2800" b="1" dirty="0"/>
              <a:t>12/13/2021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E574B-14D6-43E0-A596-BAE0D0B0D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8" y="2760784"/>
            <a:ext cx="6870833" cy="386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2B16A-F1AE-4D07-8A89-E4F5C083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61" y="3517"/>
            <a:ext cx="4340166" cy="4340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97755-61D6-4369-8C0E-CAD734153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19" y="-17267"/>
            <a:ext cx="3548841" cy="27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2449"/>
          </a:xfrm>
        </p:spPr>
        <p:txBody>
          <a:bodyPr>
            <a:normAutofit/>
          </a:bodyPr>
          <a:lstStyle/>
          <a:p>
            <a:r>
              <a:rPr lang="it-IT" sz="4400" b="1" dirty="0"/>
              <a:t>Leta Rose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Omicron</a:t>
            </a:r>
          </a:p>
          <a:p>
            <a:r>
              <a:rPr lang="it-IT" sz="2800" b="1" dirty="0"/>
              <a:t>1/13/2022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FE83A-9807-4B6D-9F5A-33234DE8E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3" y="333375"/>
            <a:ext cx="38957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0246"/>
          </a:xfrm>
        </p:spPr>
        <p:txBody>
          <a:bodyPr>
            <a:normAutofit/>
          </a:bodyPr>
          <a:lstStyle/>
          <a:p>
            <a:r>
              <a:rPr lang="en-US" sz="4400" b="1" dirty="0"/>
              <a:t>Ellen </a:t>
            </a:r>
            <a:r>
              <a:rPr lang="en-US" sz="4400" b="1" dirty="0" err="1"/>
              <a:t>Weinhold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Beta Lambda</a:t>
            </a:r>
          </a:p>
          <a:p>
            <a:r>
              <a:rPr lang="en-US" sz="2800" b="1" dirty="0"/>
              <a:t>7/22/2020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8BB07-9AE6-4DCF-9E97-8E35FF16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07" y="374606"/>
            <a:ext cx="3368114" cy="61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3575-FDDF-487C-AC82-2671E9ED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8382"/>
          </a:xfrm>
        </p:spPr>
        <p:txBody>
          <a:bodyPr>
            <a:normAutofit/>
          </a:bodyPr>
          <a:lstStyle/>
          <a:p>
            <a:r>
              <a:rPr lang="en-US" sz="4400" b="1" dirty="0"/>
              <a:t>Carla Potter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136D52-7FC0-4D00-BCEE-2F7D438E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Alpha Epsilon</a:t>
            </a:r>
          </a:p>
          <a:p>
            <a:r>
              <a:rPr lang="en-US" sz="2800" b="1" dirty="0"/>
              <a:t>10/10/2020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86F14-6DE1-4B9B-922E-AF39E37F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75" y="519488"/>
            <a:ext cx="6050464" cy="5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Amy Jo Hall</a:t>
            </a:r>
            <a:br>
              <a:rPr lang="fi-FI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Gamma</a:t>
            </a:r>
          </a:p>
          <a:p>
            <a:r>
              <a:rPr lang="fi-FI" sz="2800" b="1" dirty="0"/>
              <a:t>11/15/2020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2937D-824C-4E9C-94B7-F0904F96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7" y="263077"/>
            <a:ext cx="3932237" cy="6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>
            <a:normAutofit/>
          </a:bodyPr>
          <a:lstStyle/>
          <a:p>
            <a:r>
              <a:rPr lang="sv-SE" sz="4400" b="1" dirty="0"/>
              <a:t>Ruth Sneed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Alpha Eta</a:t>
            </a:r>
          </a:p>
          <a:p>
            <a:r>
              <a:rPr lang="sv-SE" sz="2800" b="1" dirty="0"/>
              <a:t>12/2/2020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51E37-E734-4207-AB90-3ADBB80D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99" y="457199"/>
            <a:ext cx="5682273" cy="59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b="1" dirty="0"/>
              <a:t>Jo Ann</a:t>
            </a:r>
            <a:br>
              <a:rPr lang="nb-NO" sz="4400" b="1" dirty="0"/>
            </a:br>
            <a:r>
              <a:rPr lang="nb-NO" sz="4400" b="1" dirty="0"/>
              <a:t>Herzberg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642"/>
            <a:ext cx="3932237" cy="3449345"/>
          </a:xfrm>
        </p:spPr>
        <p:txBody>
          <a:bodyPr>
            <a:normAutofit/>
          </a:bodyPr>
          <a:lstStyle/>
          <a:p>
            <a:r>
              <a:rPr lang="nb-NO" sz="2800" b="1" dirty="0"/>
              <a:t>Gamma</a:t>
            </a:r>
          </a:p>
          <a:p>
            <a:r>
              <a:rPr lang="nb-NO" sz="2800" b="1" dirty="0"/>
              <a:t>1/6/2021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7D65C-A59C-466B-B93E-BC1BE2EC0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28" y="713998"/>
            <a:ext cx="3285341" cy="5788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90952-DA47-4966-A1D2-DCD2D8213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2" y="713998"/>
            <a:ext cx="3887140" cy="57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2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Ruth Owen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Beta Rho</a:t>
            </a:r>
          </a:p>
          <a:p>
            <a:r>
              <a:rPr lang="en-US" sz="2800" b="1" dirty="0"/>
              <a:t>1/12/2021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4E9CC-2269-47A8-8790-592A84A9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88" y="370777"/>
            <a:ext cx="5338689" cy="61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08058" cy="1167618"/>
          </a:xfrm>
        </p:spPr>
        <p:txBody>
          <a:bodyPr/>
          <a:lstStyle/>
          <a:p>
            <a:r>
              <a:rPr lang="en-US" sz="4400" b="1" dirty="0"/>
              <a:t>Phyllis Renshaw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721" y="2630659"/>
            <a:ext cx="1643745" cy="1167618"/>
          </a:xfrm>
        </p:spPr>
        <p:txBody>
          <a:bodyPr>
            <a:normAutofit/>
          </a:bodyPr>
          <a:lstStyle/>
          <a:p>
            <a:r>
              <a:rPr lang="en-US" sz="2800" b="1" dirty="0"/>
              <a:t>Omicron</a:t>
            </a:r>
          </a:p>
          <a:p>
            <a:r>
              <a:rPr lang="en-US" sz="2800" b="1" dirty="0"/>
              <a:t>2/3/2021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6F21F-564D-4B91-A7BE-7B83A6D8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82" y="457199"/>
            <a:ext cx="6015403" cy="6015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B746F-710A-4200-8EE3-B3D81BF8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3" y="2351178"/>
            <a:ext cx="2763715" cy="4121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79C8AE-C8E9-4A2A-BBF6-1D79E634907C}"/>
              </a:ext>
            </a:extLst>
          </p:cNvPr>
          <p:cNvSpPr txBox="1"/>
          <p:nvPr/>
        </p:nvSpPr>
        <p:spPr>
          <a:xfrm>
            <a:off x="1111347" y="1207512"/>
            <a:ext cx="4487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Missouri State President</a:t>
            </a:r>
          </a:p>
          <a:p>
            <a:pPr algn="ctr"/>
            <a:r>
              <a:rPr lang="en-US" sz="3200" b="1" dirty="0"/>
              <a:t>2004 - 2006</a:t>
            </a:r>
          </a:p>
        </p:txBody>
      </p:sp>
    </p:spTree>
    <p:extLst>
      <p:ext uri="{BB962C8B-B14F-4D97-AF65-F5344CB8AC3E}">
        <p14:creationId xmlns:p14="http://schemas.microsoft.com/office/powerpoint/2010/main" val="120181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E621-4A25-4C2D-87EC-05E9DAE0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Cecile Ann Woodmansee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6D4B-1BBF-4ED1-95D5-3721D961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4123"/>
            <a:ext cx="1826040" cy="1212582"/>
          </a:xfrm>
        </p:spPr>
        <p:txBody>
          <a:bodyPr>
            <a:normAutofit/>
          </a:bodyPr>
          <a:lstStyle/>
          <a:p>
            <a:r>
              <a:rPr lang="en-US" sz="2800" b="1" dirty="0"/>
              <a:t>Upsilon</a:t>
            </a:r>
          </a:p>
          <a:p>
            <a:r>
              <a:rPr lang="en-US" sz="2800" b="1" dirty="0"/>
              <a:t>3/21/2021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82818-B7CB-467C-9735-C16983735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54" y="424388"/>
            <a:ext cx="4666298" cy="6067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B9016-5537-4FCD-BDFB-CF2F271A7E4A}"/>
              </a:ext>
            </a:extLst>
          </p:cNvPr>
          <p:cNvSpPr txBox="1"/>
          <p:nvPr/>
        </p:nvSpPr>
        <p:spPr>
          <a:xfrm>
            <a:off x="1026941" y="2572078"/>
            <a:ext cx="4487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Missouri State President</a:t>
            </a:r>
          </a:p>
          <a:p>
            <a:pPr algn="ctr"/>
            <a:r>
              <a:rPr lang="en-US" sz="3200" b="1" dirty="0"/>
              <a:t>2012 - 2014</a:t>
            </a:r>
          </a:p>
        </p:txBody>
      </p:sp>
    </p:spTree>
    <p:extLst>
      <p:ext uri="{BB962C8B-B14F-4D97-AF65-F5344CB8AC3E}">
        <p14:creationId xmlns:p14="http://schemas.microsoft.com/office/powerpoint/2010/main" val="52600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86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Missouri ADK’s 2020-2022 Necrology Service</vt:lpstr>
      <vt:lpstr>Ellen Weinhold</vt:lpstr>
      <vt:lpstr>Carla Potter</vt:lpstr>
      <vt:lpstr>Amy Jo Hall </vt:lpstr>
      <vt:lpstr>Ruth Sneed</vt:lpstr>
      <vt:lpstr>Jo Ann Herzberg</vt:lpstr>
      <vt:lpstr>Ruth Owen </vt:lpstr>
      <vt:lpstr>Phyllis Renshaw </vt:lpstr>
      <vt:lpstr>Cecile Ann Woodmansee</vt:lpstr>
      <vt:lpstr>Laura Neislein</vt:lpstr>
      <vt:lpstr>Dolora Jean Elam</vt:lpstr>
      <vt:lpstr>Charlene Pittman</vt:lpstr>
      <vt:lpstr>Donna Sellers</vt:lpstr>
      <vt:lpstr>Leta Rose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ADK’s 2020-2022 Omega Chapter Inductees</dc:title>
  <dc:creator>Terri Tauser</dc:creator>
  <cp:lastModifiedBy>Terri Tauser</cp:lastModifiedBy>
  <cp:revision>5</cp:revision>
  <dcterms:created xsi:type="dcterms:W3CDTF">2022-04-16T01:29:31Z</dcterms:created>
  <dcterms:modified xsi:type="dcterms:W3CDTF">2022-04-20T22:03:37Z</dcterms:modified>
</cp:coreProperties>
</file>